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arlow Bold" panose="020B0604020202020204" charset="0"/>
      <p:regular r:id="rId10"/>
      <p:bold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7192" y="689222"/>
            <a:ext cx="9943208" cy="824507"/>
            <a:chOff x="0" y="0"/>
            <a:chExt cx="12253713" cy="10993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53713" cy="1099343"/>
            </a:xfrm>
            <a:custGeom>
              <a:avLst/>
              <a:gdLst/>
              <a:ahLst/>
              <a:cxnLst/>
              <a:rect l="l" t="t" r="r" b="b"/>
              <a:pathLst>
                <a:path w="12253713" h="1099343">
                  <a:moveTo>
                    <a:pt x="0" y="0"/>
                  </a:moveTo>
                  <a:lnTo>
                    <a:pt x="12253713" y="0"/>
                  </a:lnTo>
                  <a:lnTo>
                    <a:pt x="12253713" y="1099343"/>
                  </a:lnTo>
                  <a:lnTo>
                    <a:pt x="0" y="1099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253713" cy="1127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37"/>
                </a:lnSpc>
              </a:pPr>
              <a:r>
                <a:rPr lang="en-US" sz="5187" b="1" dirty="0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[Ra7al] - Flight Booking System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07789" y="2140298"/>
            <a:ext cx="5103019" cy="659458"/>
            <a:chOff x="0" y="0"/>
            <a:chExt cx="6804025" cy="8792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04025" cy="879277"/>
            </a:xfrm>
            <a:custGeom>
              <a:avLst/>
              <a:gdLst/>
              <a:ahLst/>
              <a:cxnLst/>
              <a:rect l="l" t="t" r="r" b="b"/>
              <a:pathLst>
                <a:path w="6804025" h="879277">
                  <a:moveTo>
                    <a:pt x="0" y="0"/>
                  </a:moveTo>
                  <a:lnTo>
                    <a:pt x="6804025" y="0"/>
                  </a:lnTo>
                  <a:lnTo>
                    <a:pt x="6804025" y="879277"/>
                  </a:lnTo>
                  <a:lnTo>
                    <a:pt x="0" y="879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6804025" cy="898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87"/>
                </a:lnSpc>
              </a:pPr>
              <a:endParaRPr lang="en-US" sz="4124" b="1" dirty="0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07789" y="3050381"/>
            <a:ext cx="5103019" cy="400943"/>
            <a:chOff x="0" y="0"/>
            <a:chExt cx="6804025" cy="5345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r">
                <a:lnSpc>
                  <a:spcPts val="3125"/>
                </a:lnSpc>
                <a:buFont typeface="Arial"/>
                <a:buChar char="•"/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07789" y="3538984"/>
            <a:ext cx="5103019" cy="400943"/>
            <a:chOff x="0" y="0"/>
            <a:chExt cx="6804025" cy="5345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6099" lvl="1" algn="r">
                <a:lnSpc>
                  <a:spcPts val="3125"/>
                </a:lnSpc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07789" y="4027586"/>
            <a:ext cx="5103019" cy="400943"/>
            <a:chOff x="0" y="0"/>
            <a:chExt cx="6804025" cy="5345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r">
                <a:lnSpc>
                  <a:spcPts val="3125"/>
                </a:lnSpc>
                <a:buFont typeface="Arial"/>
                <a:buChar char="•"/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07789" y="4516190"/>
            <a:ext cx="5103019" cy="400943"/>
            <a:chOff x="0" y="0"/>
            <a:chExt cx="6804025" cy="5345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6099" lvl="1" algn="r">
                <a:lnSpc>
                  <a:spcPts val="3125"/>
                </a:lnSpc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07789" y="5493395"/>
            <a:ext cx="5103019" cy="400942"/>
            <a:chOff x="0" y="0"/>
            <a:chExt cx="6804025" cy="5345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r">
                <a:lnSpc>
                  <a:spcPts val="3125"/>
                </a:lnSpc>
                <a:buFont typeface="Arial"/>
                <a:buChar char="•"/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307789" y="5981997"/>
            <a:ext cx="5103019" cy="400942"/>
            <a:chOff x="0" y="0"/>
            <a:chExt cx="6804025" cy="5345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6099" lvl="1" algn="r">
                <a:lnSpc>
                  <a:spcPts val="3125"/>
                </a:lnSpc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07789" y="6470600"/>
            <a:ext cx="5103019" cy="400942"/>
            <a:chOff x="0" y="0"/>
            <a:chExt cx="6804025" cy="5345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6099" lvl="1" algn="r">
                <a:lnSpc>
                  <a:spcPts val="3125"/>
                </a:lnSpc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307789" y="6959204"/>
            <a:ext cx="5103019" cy="400942"/>
            <a:chOff x="0" y="0"/>
            <a:chExt cx="6804025" cy="5345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6099" lvl="1" algn="r">
                <a:lnSpc>
                  <a:spcPts val="3125"/>
                </a:lnSpc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307789" y="7447806"/>
            <a:ext cx="5103019" cy="400942"/>
            <a:chOff x="0" y="0"/>
            <a:chExt cx="6804025" cy="53459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804025" cy="534590"/>
            </a:xfrm>
            <a:custGeom>
              <a:avLst/>
              <a:gdLst/>
              <a:ahLst/>
              <a:cxnLst/>
              <a:rect l="l" t="t" r="r" b="b"/>
              <a:pathLst>
                <a:path w="6804025" h="534590">
                  <a:moveTo>
                    <a:pt x="0" y="0"/>
                  </a:moveTo>
                  <a:lnTo>
                    <a:pt x="6804025" y="0"/>
                  </a:lnTo>
                  <a:lnTo>
                    <a:pt x="6804025" y="534590"/>
                  </a:lnTo>
                  <a:lnTo>
                    <a:pt x="0" y="5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6804025" cy="6203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92199" lvl="1" indent="-146100" algn="r">
                <a:lnSpc>
                  <a:spcPts val="3125"/>
                </a:lnSpc>
                <a:buFont typeface="Arial"/>
                <a:buChar char="•"/>
              </a:pPr>
              <a:endParaRPr lang="en-US" sz="1937" dirty="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" name="Freeform 42" descr="preencoded.png"/>
          <p:cNvSpPr/>
          <p:nvPr/>
        </p:nvSpPr>
        <p:spPr>
          <a:xfrm>
            <a:off x="11963400" y="2175718"/>
            <a:ext cx="4646265" cy="6972002"/>
          </a:xfrm>
          <a:custGeom>
            <a:avLst/>
            <a:gdLst/>
            <a:ahLst/>
            <a:cxnLst/>
            <a:rect l="l" t="t" r="r" b="b"/>
            <a:pathLst>
              <a:path w="4646265" h="6972002">
                <a:moveTo>
                  <a:pt x="0" y="0"/>
                </a:moveTo>
                <a:lnTo>
                  <a:pt x="4646265" y="0"/>
                </a:lnTo>
                <a:lnTo>
                  <a:pt x="4646265" y="6972003"/>
                </a:lnTo>
                <a:lnTo>
                  <a:pt x="0" y="697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r="-18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3" name="Freeform 43" descr="preencoded.png"/>
          <p:cNvSpPr/>
          <p:nvPr/>
        </p:nvSpPr>
        <p:spPr>
          <a:xfrm>
            <a:off x="6553200" y="3843637"/>
            <a:ext cx="2975372" cy="3115567"/>
          </a:xfrm>
          <a:custGeom>
            <a:avLst/>
            <a:gdLst/>
            <a:ahLst/>
            <a:cxnLst/>
            <a:rect l="l" t="t" r="r" b="b"/>
            <a:pathLst>
              <a:path w="2975372" h="3115567">
                <a:moveTo>
                  <a:pt x="0" y="0"/>
                </a:moveTo>
                <a:lnTo>
                  <a:pt x="2975373" y="0"/>
                </a:lnTo>
                <a:lnTo>
                  <a:pt x="2975373" y="3115567"/>
                </a:lnTo>
                <a:lnTo>
                  <a:pt x="0" y="311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" b="-4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4" name="Freeform 44" descr="preencoded.png"/>
          <p:cNvSpPr/>
          <p:nvPr/>
        </p:nvSpPr>
        <p:spPr>
          <a:xfrm>
            <a:off x="1673419" y="3549103"/>
            <a:ext cx="3121967" cy="3121968"/>
          </a:xfrm>
          <a:custGeom>
            <a:avLst/>
            <a:gdLst/>
            <a:ahLst/>
            <a:cxnLst/>
            <a:rect l="l" t="t" r="r" b="b"/>
            <a:pathLst>
              <a:path w="3121967" h="3121968">
                <a:moveTo>
                  <a:pt x="0" y="0"/>
                </a:moveTo>
                <a:lnTo>
                  <a:pt x="3121967" y="0"/>
                </a:lnTo>
                <a:lnTo>
                  <a:pt x="3121967" y="3121968"/>
                </a:lnTo>
                <a:lnTo>
                  <a:pt x="0" y="3121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695027" y="35642"/>
            <a:ext cx="15992773" cy="10251358"/>
          </a:xfrm>
          <a:custGeom>
            <a:avLst/>
            <a:gdLst/>
            <a:ahLst/>
            <a:cxnLst/>
            <a:rect l="l" t="t" r="r" b="b"/>
            <a:pathLst>
              <a:path w="16897945" h="11287720">
                <a:moveTo>
                  <a:pt x="0" y="0"/>
                </a:moveTo>
                <a:lnTo>
                  <a:pt x="16897944" y="0"/>
                </a:lnTo>
                <a:lnTo>
                  <a:pt x="16897944" y="11287720"/>
                </a:lnTo>
                <a:lnTo>
                  <a:pt x="0" y="11287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7" name="Group 7"/>
          <p:cNvGrpSpPr/>
          <p:nvPr/>
        </p:nvGrpSpPr>
        <p:grpSpPr>
          <a:xfrm>
            <a:off x="7759154" y="1131094"/>
            <a:ext cx="9068692" cy="846981"/>
            <a:chOff x="0" y="0"/>
            <a:chExt cx="12091590" cy="11293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91590" cy="1129308"/>
            </a:xfrm>
            <a:custGeom>
              <a:avLst/>
              <a:gdLst/>
              <a:ahLst/>
              <a:cxnLst/>
              <a:rect l="l" t="t" r="r" b="b"/>
              <a:pathLst>
                <a:path w="12091590" h="1129308">
                  <a:moveTo>
                    <a:pt x="0" y="0"/>
                  </a:moveTo>
                  <a:lnTo>
                    <a:pt x="12091590" y="0"/>
                  </a:lnTo>
                  <a:lnTo>
                    <a:pt x="12091590" y="1129308"/>
                  </a:lnTo>
                  <a:lnTo>
                    <a:pt x="0" y="1129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091590" cy="1157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312" b="1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Problems Faced by Customers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59142" y="2707222"/>
            <a:ext cx="9627691" cy="1504801"/>
            <a:chOff x="0" y="0"/>
            <a:chExt cx="12836922" cy="20064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36906" cy="2006473"/>
            </a:xfrm>
            <a:custGeom>
              <a:avLst/>
              <a:gdLst/>
              <a:ahLst/>
              <a:cxnLst/>
              <a:rect l="l" t="t" r="r" b="b"/>
              <a:pathLst>
                <a:path w="12836906" h="2006473">
                  <a:moveTo>
                    <a:pt x="0" y="308991"/>
                  </a:moveTo>
                  <a:cubicBezTo>
                    <a:pt x="0" y="138303"/>
                    <a:pt x="138303" y="0"/>
                    <a:pt x="308991" y="0"/>
                  </a:cubicBezTo>
                  <a:lnTo>
                    <a:pt x="12527915" y="0"/>
                  </a:lnTo>
                  <a:cubicBezTo>
                    <a:pt x="12698603" y="0"/>
                    <a:pt x="12836906" y="138303"/>
                    <a:pt x="12836906" y="308991"/>
                  </a:cubicBezTo>
                  <a:lnTo>
                    <a:pt x="12836906" y="1697482"/>
                  </a:lnTo>
                  <a:cubicBezTo>
                    <a:pt x="12836906" y="1868170"/>
                    <a:pt x="12698603" y="2006473"/>
                    <a:pt x="12527915" y="2006473"/>
                  </a:cubicBezTo>
                  <a:lnTo>
                    <a:pt x="308991" y="2006473"/>
                  </a:lnTo>
                  <a:cubicBezTo>
                    <a:pt x="138303" y="2006346"/>
                    <a:pt x="0" y="1868043"/>
                    <a:pt x="0" y="1697482"/>
                  </a:cubicBez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16615" y="2621756"/>
            <a:ext cx="3387787" cy="525774"/>
            <a:chOff x="-16" y="0"/>
            <a:chExt cx="4517049" cy="7010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7033" cy="564555"/>
            </a:xfrm>
            <a:custGeom>
              <a:avLst/>
              <a:gdLst/>
              <a:ahLst/>
              <a:cxnLst/>
              <a:rect l="l" t="t" r="r" b="b"/>
              <a:pathLst>
                <a:path w="4517033" h="564555">
                  <a:moveTo>
                    <a:pt x="0" y="0"/>
                  </a:moveTo>
                  <a:lnTo>
                    <a:pt x="4517033" y="0"/>
                  </a:lnTo>
                  <a:lnTo>
                    <a:pt x="4517033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6" y="117428"/>
              <a:ext cx="4517033" cy="5836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 dirty="0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Difficult Interface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16627" y="3199656"/>
            <a:ext cx="9112746" cy="411956"/>
            <a:chOff x="0" y="0"/>
            <a:chExt cx="12150328" cy="5492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50328" cy="549275"/>
            </a:xfrm>
            <a:custGeom>
              <a:avLst/>
              <a:gdLst/>
              <a:ahLst/>
              <a:cxnLst/>
              <a:rect l="l" t="t" r="r" b="b"/>
              <a:pathLst>
                <a:path w="12150328" h="549275">
                  <a:moveTo>
                    <a:pt x="0" y="0"/>
                  </a:moveTo>
                  <a:lnTo>
                    <a:pt x="12150328" y="0"/>
                  </a:lnTo>
                  <a:lnTo>
                    <a:pt x="12150328" y="549275"/>
                  </a:lnTo>
                  <a:lnTo>
                    <a:pt x="0" y="549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2150328" cy="615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Confusing and frustrating to use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9154" y="4126558"/>
            <a:ext cx="9627691" cy="1504801"/>
            <a:chOff x="0" y="0"/>
            <a:chExt cx="12836922" cy="20064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36906" cy="2006473"/>
            </a:xfrm>
            <a:custGeom>
              <a:avLst/>
              <a:gdLst/>
              <a:ahLst/>
              <a:cxnLst/>
              <a:rect l="l" t="t" r="r" b="b"/>
              <a:pathLst>
                <a:path w="12836906" h="2006473">
                  <a:moveTo>
                    <a:pt x="0" y="308991"/>
                  </a:moveTo>
                  <a:cubicBezTo>
                    <a:pt x="0" y="138303"/>
                    <a:pt x="138303" y="0"/>
                    <a:pt x="308991" y="0"/>
                  </a:cubicBezTo>
                  <a:lnTo>
                    <a:pt x="12527915" y="0"/>
                  </a:lnTo>
                  <a:cubicBezTo>
                    <a:pt x="12698603" y="0"/>
                    <a:pt x="12836906" y="138303"/>
                    <a:pt x="12836906" y="308991"/>
                  </a:cubicBezTo>
                  <a:lnTo>
                    <a:pt x="12836906" y="1697482"/>
                  </a:lnTo>
                  <a:cubicBezTo>
                    <a:pt x="12836906" y="1868170"/>
                    <a:pt x="12698603" y="2006473"/>
                    <a:pt x="12527915" y="2006473"/>
                  </a:cubicBezTo>
                  <a:lnTo>
                    <a:pt x="308991" y="2006473"/>
                  </a:lnTo>
                  <a:cubicBezTo>
                    <a:pt x="138303" y="2006346"/>
                    <a:pt x="0" y="1868043"/>
                    <a:pt x="0" y="1697482"/>
                  </a:cubicBez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16627" y="4384030"/>
            <a:ext cx="3387775" cy="423416"/>
            <a:chOff x="0" y="0"/>
            <a:chExt cx="4517033" cy="5645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17033" cy="564555"/>
            </a:xfrm>
            <a:custGeom>
              <a:avLst/>
              <a:gdLst/>
              <a:ahLst/>
              <a:cxnLst/>
              <a:rect l="l" t="t" r="r" b="b"/>
              <a:pathLst>
                <a:path w="4517033" h="564555">
                  <a:moveTo>
                    <a:pt x="0" y="0"/>
                  </a:moveTo>
                  <a:lnTo>
                    <a:pt x="4517033" y="0"/>
                  </a:lnTo>
                  <a:lnTo>
                    <a:pt x="4517033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517033" cy="5836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Limited Access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16627" y="4961930"/>
            <a:ext cx="9112746" cy="411956"/>
            <a:chOff x="0" y="0"/>
            <a:chExt cx="12150328" cy="5492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150328" cy="549275"/>
            </a:xfrm>
            <a:custGeom>
              <a:avLst/>
              <a:gdLst/>
              <a:ahLst/>
              <a:cxnLst/>
              <a:rect l="l" t="t" r="r" b="b"/>
              <a:pathLst>
                <a:path w="12150328" h="549275">
                  <a:moveTo>
                    <a:pt x="0" y="0"/>
                  </a:moveTo>
                  <a:lnTo>
                    <a:pt x="12150328" y="0"/>
                  </a:lnTo>
                  <a:lnTo>
                    <a:pt x="12150328" y="549275"/>
                  </a:lnTo>
                  <a:lnTo>
                    <a:pt x="0" y="549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2150328" cy="615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Restrictions reduce usability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759154" y="5888831"/>
            <a:ext cx="9627691" cy="1504801"/>
            <a:chOff x="0" y="0"/>
            <a:chExt cx="12836922" cy="20064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36906" cy="2006473"/>
            </a:xfrm>
            <a:custGeom>
              <a:avLst/>
              <a:gdLst/>
              <a:ahLst/>
              <a:cxnLst/>
              <a:rect l="l" t="t" r="r" b="b"/>
              <a:pathLst>
                <a:path w="12836906" h="2006473">
                  <a:moveTo>
                    <a:pt x="0" y="308991"/>
                  </a:moveTo>
                  <a:cubicBezTo>
                    <a:pt x="0" y="138303"/>
                    <a:pt x="138303" y="0"/>
                    <a:pt x="308991" y="0"/>
                  </a:cubicBezTo>
                  <a:lnTo>
                    <a:pt x="12527915" y="0"/>
                  </a:lnTo>
                  <a:cubicBezTo>
                    <a:pt x="12698603" y="0"/>
                    <a:pt x="12836906" y="138303"/>
                    <a:pt x="12836906" y="308991"/>
                  </a:cubicBezTo>
                  <a:lnTo>
                    <a:pt x="12836906" y="1697482"/>
                  </a:lnTo>
                  <a:cubicBezTo>
                    <a:pt x="12836906" y="1868170"/>
                    <a:pt x="12698603" y="2006473"/>
                    <a:pt x="12527915" y="2006473"/>
                  </a:cubicBezTo>
                  <a:lnTo>
                    <a:pt x="308991" y="2006473"/>
                  </a:lnTo>
                  <a:cubicBezTo>
                    <a:pt x="138303" y="2006346"/>
                    <a:pt x="0" y="1868043"/>
                    <a:pt x="0" y="1697482"/>
                  </a:cubicBez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016627" y="6146304"/>
            <a:ext cx="3387775" cy="423416"/>
            <a:chOff x="0" y="0"/>
            <a:chExt cx="4517033" cy="5645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7033" cy="564555"/>
            </a:xfrm>
            <a:custGeom>
              <a:avLst/>
              <a:gdLst/>
              <a:ahLst/>
              <a:cxnLst/>
              <a:rect l="l" t="t" r="r" b="b"/>
              <a:pathLst>
                <a:path w="4517033" h="564555">
                  <a:moveTo>
                    <a:pt x="0" y="0"/>
                  </a:moveTo>
                  <a:lnTo>
                    <a:pt x="4517033" y="0"/>
                  </a:lnTo>
                  <a:lnTo>
                    <a:pt x="4517033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517033" cy="5836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Slow Booking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16627" y="6724204"/>
            <a:ext cx="9112746" cy="411956"/>
            <a:chOff x="0" y="0"/>
            <a:chExt cx="12150328" cy="5492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150328" cy="549275"/>
            </a:xfrm>
            <a:custGeom>
              <a:avLst/>
              <a:gdLst/>
              <a:ahLst/>
              <a:cxnLst/>
              <a:rect l="l" t="t" r="r" b="b"/>
              <a:pathLst>
                <a:path w="12150328" h="549275">
                  <a:moveTo>
                    <a:pt x="0" y="0"/>
                  </a:moveTo>
                  <a:lnTo>
                    <a:pt x="12150328" y="0"/>
                  </a:lnTo>
                  <a:lnTo>
                    <a:pt x="12150328" y="549275"/>
                  </a:lnTo>
                  <a:lnTo>
                    <a:pt x="0" y="549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2150328" cy="615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Delays waste user time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59154" y="7651105"/>
            <a:ext cx="9627691" cy="1504801"/>
            <a:chOff x="0" y="0"/>
            <a:chExt cx="12836922" cy="200640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836906" cy="2006473"/>
            </a:xfrm>
            <a:custGeom>
              <a:avLst/>
              <a:gdLst/>
              <a:ahLst/>
              <a:cxnLst/>
              <a:rect l="l" t="t" r="r" b="b"/>
              <a:pathLst>
                <a:path w="12836906" h="2006473">
                  <a:moveTo>
                    <a:pt x="0" y="308991"/>
                  </a:moveTo>
                  <a:cubicBezTo>
                    <a:pt x="0" y="138303"/>
                    <a:pt x="138303" y="0"/>
                    <a:pt x="308991" y="0"/>
                  </a:cubicBezTo>
                  <a:lnTo>
                    <a:pt x="12527915" y="0"/>
                  </a:lnTo>
                  <a:cubicBezTo>
                    <a:pt x="12698603" y="0"/>
                    <a:pt x="12836906" y="138303"/>
                    <a:pt x="12836906" y="308991"/>
                  </a:cubicBezTo>
                  <a:lnTo>
                    <a:pt x="12836906" y="1697482"/>
                  </a:lnTo>
                  <a:cubicBezTo>
                    <a:pt x="12836906" y="1868170"/>
                    <a:pt x="12698603" y="2006473"/>
                    <a:pt x="12527915" y="2006473"/>
                  </a:cubicBezTo>
                  <a:lnTo>
                    <a:pt x="308991" y="2006473"/>
                  </a:lnTo>
                  <a:cubicBezTo>
                    <a:pt x="138303" y="2006346"/>
                    <a:pt x="0" y="1868043"/>
                    <a:pt x="0" y="1697482"/>
                  </a:cubicBez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016627" y="7908577"/>
            <a:ext cx="3387775" cy="423416"/>
            <a:chOff x="0" y="0"/>
            <a:chExt cx="4517033" cy="5645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17033" cy="564555"/>
            </a:xfrm>
            <a:custGeom>
              <a:avLst/>
              <a:gdLst/>
              <a:ahLst/>
              <a:cxnLst/>
              <a:rect l="l" t="t" r="r" b="b"/>
              <a:pathLst>
                <a:path w="4517033" h="564555">
                  <a:moveTo>
                    <a:pt x="0" y="0"/>
                  </a:moveTo>
                  <a:lnTo>
                    <a:pt x="4517033" y="0"/>
                  </a:lnTo>
                  <a:lnTo>
                    <a:pt x="4517033" y="564555"/>
                  </a:lnTo>
                  <a:lnTo>
                    <a:pt x="0" y="564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517033" cy="5836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Unsuitable Pricing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016627" y="8486478"/>
            <a:ext cx="9112746" cy="411956"/>
            <a:chOff x="0" y="0"/>
            <a:chExt cx="12150328" cy="5492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150328" cy="549275"/>
            </a:xfrm>
            <a:custGeom>
              <a:avLst/>
              <a:gdLst/>
              <a:ahLst/>
              <a:cxnLst/>
              <a:rect l="l" t="t" r="r" b="b"/>
              <a:pathLst>
                <a:path w="12150328" h="549275">
                  <a:moveTo>
                    <a:pt x="0" y="0"/>
                  </a:moveTo>
                  <a:lnTo>
                    <a:pt x="12150328" y="0"/>
                  </a:lnTo>
                  <a:lnTo>
                    <a:pt x="12150328" y="549275"/>
                  </a:lnTo>
                  <a:lnTo>
                    <a:pt x="0" y="549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2150328" cy="615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Prices often not competitive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8" name="Group 8"/>
          <p:cNvGrpSpPr/>
          <p:nvPr/>
        </p:nvGrpSpPr>
        <p:grpSpPr>
          <a:xfrm>
            <a:off x="947886" y="3171230"/>
            <a:ext cx="7126932" cy="890885"/>
            <a:chOff x="0" y="0"/>
            <a:chExt cx="9502577" cy="11878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Our Solution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7886" y="4468266"/>
            <a:ext cx="9534228" cy="433388"/>
            <a:chOff x="0" y="0"/>
            <a:chExt cx="12712303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Streamlined booking steps.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886" y="5206305"/>
            <a:ext cx="9534228" cy="433388"/>
            <a:chOff x="0" y="0"/>
            <a:chExt cx="12712303" cy="5778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Intuitive user interface.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7886" y="5944344"/>
            <a:ext cx="9534228" cy="433388"/>
            <a:chOff x="0" y="0"/>
            <a:chExt cx="12712303" cy="5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Expanded access and options.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7886" y="6682382"/>
            <a:ext cx="9534228" cy="433388"/>
            <a:chOff x="0" y="0"/>
            <a:chExt cx="12712303" cy="5778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Competitive pricing model.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2402" y="694581"/>
            <a:ext cx="6635502" cy="829419"/>
            <a:chOff x="0" y="0"/>
            <a:chExt cx="8847337" cy="1105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47337" cy="1105892"/>
            </a:xfrm>
            <a:custGeom>
              <a:avLst/>
              <a:gdLst/>
              <a:ahLst/>
              <a:cxnLst/>
              <a:rect l="l" t="t" r="r" b="b"/>
              <a:pathLst>
                <a:path w="8847337" h="1105892">
                  <a:moveTo>
                    <a:pt x="0" y="0"/>
                  </a:moveTo>
                  <a:lnTo>
                    <a:pt x="8847337" y="0"/>
                  </a:lnTo>
                  <a:lnTo>
                    <a:pt x="8847337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47337" cy="1143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It Works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882402" y="2028230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" b="-190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0" name="Group 10"/>
          <p:cNvGrpSpPr/>
          <p:nvPr/>
        </p:nvGrpSpPr>
        <p:grpSpPr>
          <a:xfrm>
            <a:off x="2521298" y="2622202"/>
            <a:ext cx="3317676" cy="487560"/>
            <a:chOff x="0" y="0"/>
            <a:chExt cx="4423568" cy="650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23568" cy="650080"/>
            </a:xfrm>
            <a:custGeom>
              <a:avLst/>
              <a:gdLst/>
              <a:ahLst/>
              <a:cxnLst/>
              <a:rect l="l" t="t" r="r" b="b"/>
              <a:pathLst>
                <a:path w="4423568" h="650080">
                  <a:moveTo>
                    <a:pt x="0" y="0"/>
                  </a:moveTo>
                  <a:lnTo>
                    <a:pt x="4423568" y="0"/>
                  </a:lnTo>
                  <a:lnTo>
                    <a:pt x="4423568" y="650080"/>
                  </a:lnTo>
                  <a:lnTo>
                    <a:pt x="0" y="650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423568" cy="6691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Enter Name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882402" y="3541067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0" b="-190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4" name="Group 14"/>
          <p:cNvGrpSpPr/>
          <p:nvPr/>
        </p:nvGrpSpPr>
        <p:grpSpPr>
          <a:xfrm>
            <a:off x="2521296" y="4090169"/>
            <a:ext cx="3317676" cy="414635"/>
            <a:chOff x="0" y="0"/>
            <a:chExt cx="4423568" cy="5528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Enter Destination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882402" y="5053905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0" b="-190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8" name="Group 18"/>
          <p:cNvGrpSpPr/>
          <p:nvPr/>
        </p:nvGrpSpPr>
        <p:grpSpPr>
          <a:xfrm>
            <a:off x="2521295" y="5675931"/>
            <a:ext cx="3317676" cy="414635"/>
            <a:chOff x="0" y="0"/>
            <a:chExt cx="4423568" cy="55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Number of Seats</a:t>
              </a:r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882402" y="6566744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0" b="-190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2" name="Group 22"/>
          <p:cNvGrpSpPr/>
          <p:nvPr/>
        </p:nvGrpSpPr>
        <p:grpSpPr>
          <a:xfrm>
            <a:off x="2541315" y="7233494"/>
            <a:ext cx="3317676" cy="414635"/>
            <a:chOff x="0" y="0"/>
            <a:chExt cx="4423568" cy="552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Select Time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882402" y="8079581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0" b="-190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6" name="Group 26"/>
          <p:cNvGrpSpPr/>
          <p:nvPr/>
        </p:nvGrpSpPr>
        <p:grpSpPr>
          <a:xfrm>
            <a:off x="2521294" y="8656735"/>
            <a:ext cx="3317676" cy="414635"/>
            <a:chOff x="0" y="0"/>
            <a:chExt cx="4423568" cy="5528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Confirm Booking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385245"/>
          </a:xfrm>
          <a:custGeom>
            <a:avLst/>
            <a:gdLst/>
            <a:ahLst/>
            <a:cxnLst/>
            <a:rect l="l" t="t" r="r" b="b"/>
            <a:pathLst>
              <a:path w="18288000" h="3385245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" r="-57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7" name="Group 7"/>
          <p:cNvGrpSpPr/>
          <p:nvPr/>
        </p:nvGrpSpPr>
        <p:grpSpPr>
          <a:xfrm>
            <a:off x="947886" y="5370016"/>
            <a:ext cx="7126932" cy="890885"/>
            <a:chOff x="0" y="0"/>
            <a:chExt cx="9502577" cy="1187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Benefits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47886" y="6714381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1" name="Group 11"/>
          <p:cNvGrpSpPr/>
          <p:nvPr/>
        </p:nvGrpSpPr>
        <p:grpSpPr>
          <a:xfrm>
            <a:off x="1895624" y="6827787"/>
            <a:ext cx="2896492" cy="445294"/>
            <a:chOff x="0" y="0"/>
            <a:chExt cx="3861990" cy="593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1990" cy="593725"/>
            </a:xfrm>
            <a:custGeom>
              <a:avLst/>
              <a:gdLst/>
              <a:ahLst/>
              <a:cxnLst/>
              <a:rect l="l" t="t" r="r" b="b"/>
              <a:pathLst>
                <a:path w="3861990" h="593725">
                  <a:moveTo>
                    <a:pt x="0" y="0"/>
                  </a:moveTo>
                  <a:lnTo>
                    <a:pt x="3861990" y="0"/>
                  </a:lnTo>
                  <a:lnTo>
                    <a:pt x="386199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86199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Fast Booking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95624" y="7435454"/>
            <a:ext cx="2896492" cy="866775"/>
            <a:chOff x="0" y="0"/>
            <a:chExt cx="3861990" cy="1155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61990" cy="1155700"/>
            </a:xfrm>
            <a:custGeom>
              <a:avLst/>
              <a:gdLst/>
              <a:ahLst/>
              <a:cxnLst/>
              <a:rect l="l" t="t" r="r" b="b"/>
              <a:pathLst>
                <a:path w="3861990" h="1155700">
                  <a:moveTo>
                    <a:pt x="0" y="0"/>
                  </a:moveTo>
                  <a:lnTo>
                    <a:pt x="3861990" y="0"/>
                  </a:lnTo>
                  <a:lnTo>
                    <a:pt x="386199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3861990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Save time with quick steps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130552" y="6714381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8" name="Group 18"/>
          <p:cNvGrpSpPr/>
          <p:nvPr/>
        </p:nvGrpSpPr>
        <p:grpSpPr>
          <a:xfrm>
            <a:off x="6078290" y="6827787"/>
            <a:ext cx="2896492" cy="445294"/>
            <a:chOff x="0" y="0"/>
            <a:chExt cx="3861990" cy="593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61990" cy="593725"/>
            </a:xfrm>
            <a:custGeom>
              <a:avLst/>
              <a:gdLst/>
              <a:ahLst/>
              <a:cxnLst/>
              <a:rect l="l" t="t" r="r" b="b"/>
              <a:pathLst>
                <a:path w="3861990" h="593725">
                  <a:moveTo>
                    <a:pt x="0" y="0"/>
                  </a:moveTo>
                  <a:lnTo>
                    <a:pt x="3861990" y="0"/>
                  </a:lnTo>
                  <a:lnTo>
                    <a:pt x="386199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86199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Streamlined UI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78290" y="7435454"/>
            <a:ext cx="2896492" cy="433388"/>
            <a:chOff x="0" y="0"/>
            <a:chExt cx="3861990" cy="5778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61990" cy="577850"/>
            </a:xfrm>
            <a:custGeom>
              <a:avLst/>
              <a:gdLst/>
              <a:ahLst/>
              <a:cxnLst/>
              <a:rect l="l" t="t" r="r" b="b"/>
              <a:pathLst>
                <a:path w="3861990" h="577850">
                  <a:moveTo>
                    <a:pt x="0" y="0"/>
                  </a:moveTo>
                  <a:lnTo>
                    <a:pt x="3861990" y="0"/>
                  </a:lnTo>
                  <a:lnTo>
                    <a:pt x="386199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3861990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Intuitive and simple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313217" y="6714381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5" name="Group 25"/>
          <p:cNvGrpSpPr/>
          <p:nvPr/>
        </p:nvGrpSpPr>
        <p:grpSpPr>
          <a:xfrm>
            <a:off x="10260955" y="6827787"/>
            <a:ext cx="2896492" cy="445294"/>
            <a:chOff x="0" y="0"/>
            <a:chExt cx="3861990" cy="5937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61990" cy="593725"/>
            </a:xfrm>
            <a:custGeom>
              <a:avLst/>
              <a:gdLst/>
              <a:ahLst/>
              <a:cxnLst/>
              <a:rect l="l" t="t" r="r" b="b"/>
              <a:pathLst>
                <a:path w="3861990" h="593725">
                  <a:moveTo>
                    <a:pt x="0" y="0"/>
                  </a:moveTo>
                  <a:lnTo>
                    <a:pt x="3861990" y="0"/>
                  </a:lnTo>
                  <a:lnTo>
                    <a:pt x="386199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386199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Suitable Pricing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60955" y="7435454"/>
            <a:ext cx="2896492" cy="433388"/>
            <a:chOff x="0" y="0"/>
            <a:chExt cx="3861990" cy="5778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61990" cy="577850"/>
            </a:xfrm>
            <a:custGeom>
              <a:avLst/>
              <a:gdLst/>
              <a:ahLst/>
              <a:cxnLst/>
              <a:rect l="l" t="t" r="r" b="b"/>
              <a:pathLst>
                <a:path w="3861990" h="577850">
                  <a:moveTo>
                    <a:pt x="0" y="0"/>
                  </a:moveTo>
                  <a:lnTo>
                    <a:pt x="3861990" y="0"/>
                  </a:lnTo>
                  <a:lnTo>
                    <a:pt x="386199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3861990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Competitive and fair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13495884" y="6714381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8" y="0"/>
                </a:lnTo>
                <a:lnTo>
                  <a:pt x="677018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2" name="Group 32"/>
          <p:cNvGrpSpPr/>
          <p:nvPr/>
        </p:nvGrpSpPr>
        <p:grpSpPr>
          <a:xfrm>
            <a:off x="14443621" y="6827787"/>
            <a:ext cx="2896492" cy="445294"/>
            <a:chOff x="0" y="0"/>
            <a:chExt cx="3861990" cy="5937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861990" cy="593725"/>
            </a:xfrm>
            <a:custGeom>
              <a:avLst/>
              <a:gdLst/>
              <a:ahLst/>
              <a:cxnLst/>
              <a:rect l="l" t="t" r="r" b="b"/>
              <a:pathLst>
                <a:path w="3861990" h="593725">
                  <a:moveTo>
                    <a:pt x="0" y="0"/>
                  </a:moveTo>
                  <a:lnTo>
                    <a:pt x="3861990" y="0"/>
                  </a:lnTo>
                  <a:lnTo>
                    <a:pt x="386199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386199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EEEFF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Wide Options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443621" y="7435454"/>
            <a:ext cx="2896492" cy="866775"/>
            <a:chOff x="0" y="0"/>
            <a:chExt cx="3861990" cy="11557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61990" cy="1155700"/>
            </a:xfrm>
            <a:custGeom>
              <a:avLst/>
              <a:gdLst/>
              <a:ahLst/>
              <a:cxnLst/>
              <a:rect l="l" t="t" r="r" b="b"/>
              <a:pathLst>
                <a:path w="3861990" h="1155700">
                  <a:moveTo>
                    <a:pt x="0" y="0"/>
                  </a:moveTo>
                  <a:lnTo>
                    <a:pt x="3861990" y="0"/>
                  </a:lnTo>
                  <a:lnTo>
                    <a:pt x="386199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3861990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Access multiple destinations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1263848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1263848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  <p:txBody>
            <a:bodyPr/>
            <a:lstStyle/>
            <a:p>
              <a:endParaRPr lang="ar-EG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7886" y="3672185"/>
            <a:ext cx="11678691" cy="1229469"/>
            <a:chOff x="0" y="0"/>
            <a:chExt cx="15571588" cy="1639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71589" cy="1639292"/>
            </a:xfrm>
            <a:custGeom>
              <a:avLst/>
              <a:gdLst/>
              <a:ahLst/>
              <a:cxnLst/>
              <a:rect l="l" t="t" r="r" b="b"/>
              <a:pathLst>
                <a:path w="15571589" h="1639292">
                  <a:moveTo>
                    <a:pt x="0" y="0"/>
                  </a:moveTo>
                  <a:lnTo>
                    <a:pt x="15571589" y="0"/>
                  </a:lnTo>
                  <a:lnTo>
                    <a:pt x="15571589" y="1639292"/>
                  </a:lnTo>
                  <a:lnTo>
                    <a:pt x="0" y="1639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571588" cy="16869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9998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Thank you for your interest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772" y="6572250"/>
            <a:ext cx="16401456" cy="552450"/>
            <a:chOff x="-260152" y="1505346"/>
            <a:chExt cx="21868607" cy="736599"/>
          </a:xfrm>
        </p:grpSpPr>
        <p:sp>
          <p:nvSpPr>
            <p:cNvPr id="10" name="Freeform 10"/>
            <p:cNvSpPr/>
            <p:nvPr/>
          </p:nvSpPr>
          <p:spPr>
            <a:xfrm>
              <a:off x="-247848" y="1639288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60152" y="1505346"/>
              <a:ext cx="21856303" cy="736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 dirty="0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 appreciate your time and attention throughout this presentation.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648426"/>
            <a:ext cx="16392228" cy="433388"/>
            <a:chOff x="0" y="0"/>
            <a:chExt cx="21856303" cy="5778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 dirty="0">
                  <a:solidFill>
                    <a:srgbClr val="EEEF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interest in Ra7al inspires us to deliver excellence.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137</Words>
  <Application>Microsoft Office PowerPoint</Application>
  <PresentationFormat>مخصص</PresentationFormat>
  <Paragraphs>54</Paragraphs>
  <Slides>7</Slides>
  <Notes>7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12" baseType="lpstr">
      <vt:lpstr>Calibri</vt:lpstr>
      <vt:lpstr>Montserrat</vt:lpstr>
      <vt:lpstr>Arial</vt:lpstr>
      <vt:lpstr>Barlow Bold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Ra7al-Flight-Booking-System.pptx</dc:title>
  <cp:lastModifiedBy>Abdallah Magdy Morsy</cp:lastModifiedBy>
  <cp:revision>5</cp:revision>
  <dcterms:created xsi:type="dcterms:W3CDTF">2006-08-16T00:00:00Z</dcterms:created>
  <dcterms:modified xsi:type="dcterms:W3CDTF">2025-08-01T16:43:15Z</dcterms:modified>
  <dc:identifier>DAGnxdGdbq0</dc:identifier>
</cp:coreProperties>
</file>